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A354602-A175-472C-9E1E-1923BF136CD0}">
          <p14:sldIdLst>
            <p14:sldId id="256"/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6935-0F96-4A42-8114-3A9848E39EF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BEFB-F4A0-485C-AFA4-E6E59C12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142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6935-0F96-4A42-8114-3A9848E39EF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BEFB-F4A0-485C-AFA4-E6E59C12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414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6935-0F96-4A42-8114-3A9848E39EF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BEFB-F4A0-485C-AFA4-E6E59C12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24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6935-0F96-4A42-8114-3A9848E39EF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BEFB-F4A0-485C-AFA4-E6E59C12C17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8615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6935-0F96-4A42-8114-3A9848E39EF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BEFB-F4A0-485C-AFA4-E6E59C12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8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6935-0F96-4A42-8114-3A9848E39EF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BEFB-F4A0-485C-AFA4-E6E59C12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809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6935-0F96-4A42-8114-3A9848E39EF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BEFB-F4A0-485C-AFA4-E6E59C12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61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6935-0F96-4A42-8114-3A9848E39EF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BEFB-F4A0-485C-AFA4-E6E59C12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6226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6935-0F96-4A42-8114-3A9848E39EF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BEFB-F4A0-485C-AFA4-E6E59C12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3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6935-0F96-4A42-8114-3A9848E39EF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BEFB-F4A0-485C-AFA4-E6E59C12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615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6935-0F96-4A42-8114-3A9848E39EF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BEFB-F4A0-485C-AFA4-E6E59C12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99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6935-0F96-4A42-8114-3A9848E39EF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BEFB-F4A0-485C-AFA4-E6E59C12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82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6935-0F96-4A42-8114-3A9848E39EF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BEFB-F4A0-485C-AFA4-E6E59C12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9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6935-0F96-4A42-8114-3A9848E39EF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BEFB-F4A0-485C-AFA4-E6E59C12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21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6935-0F96-4A42-8114-3A9848E39EF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BEFB-F4A0-485C-AFA4-E6E59C12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0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6935-0F96-4A42-8114-3A9848E39EF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BEFB-F4A0-485C-AFA4-E6E59C12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36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6935-0F96-4A42-8114-3A9848E39EF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BEFB-F4A0-485C-AFA4-E6E59C12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0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8B56935-0F96-4A42-8114-3A9848E39EF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7BEFB-F4A0-485C-AFA4-E6E59C12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670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_A_HjHZxf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Вежбе обликовања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111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 него што почнеш да вежбаш: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Обуци одећу која ће ти бити удобна за вежбање;</a:t>
            </a:r>
          </a:p>
          <a:p>
            <a:r>
              <a:rPr lang="sr-Cyrl-RS" dirty="0"/>
              <a:t>Нађи место у кући где ћеш имати довољно простора за вежбање;</a:t>
            </a:r>
          </a:p>
          <a:p>
            <a:r>
              <a:rPr lang="sr-Cyrl-RS" dirty="0"/>
              <a:t>Уколико је потребно, вежи </a:t>
            </a:r>
            <a:r>
              <a:rPr lang="sr-Cyrl-RS" dirty="0" smtClean="0"/>
              <a:t>косу;</a:t>
            </a:r>
          </a:p>
          <a:p>
            <a:r>
              <a:rPr lang="sr-Cyrl-RS" b="1" dirty="0" smtClean="0">
                <a:solidFill>
                  <a:srgbClr val="FFFF00"/>
                </a:solidFill>
              </a:rPr>
              <a:t>Радиш само до 7. минута!</a:t>
            </a:r>
            <a:endParaRPr lang="sr-Cyrl-RS" b="1" dirty="0">
              <a:solidFill>
                <a:srgbClr val="FFFF00"/>
              </a:solidFill>
            </a:endParaRPr>
          </a:p>
          <a:p>
            <a:r>
              <a:rPr lang="sr-Cyrl-RS" dirty="0" smtClean="0"/>
              <a:t>Уживај </a:t>
            </a:r>
            <a:r>
              <a:rPr lang="sr-Cyrl-RS" dirty="0"/>
              <a:t>док вежбаш!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894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Вежбе можеш да од</a:t>
            </a:r>
            <a:r>
              <a:rPr lang="sr-Cyrl-RS" dirty="0"/>
              <a:t>г</a:t>
            </a:r>
            <a:r>
              <a:rPr lang="sr-Cyrl-RS" dirty="0" smtClean="0"/>
              <a:t>ледаш на следећем линку: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https://www.youtube.com/watch?v=L_A_HjHZxfI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0528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</TotalTime>
  <Words>61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Wingdings</vt:lpstr>
      <vt:lpstr>Wingdings 3</vt:lpstr>
      <vt:lpstr>Ion</vt:lpstr>
      <vt:lpstr>Вежбе обликовања</vt:lpstr>
      <vt:lpstr>Пре него што почнеш да вежбаш:</vt:lpstr>
      <vt:lpstr>Вежбе можеш да одгледаш на следећем линку: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Вежбе обликовања</dc:title>
  <dc:creator>Milica Tošić</dc:creator>
  <cp:lastModifiedBy>Milica Tošić</cp:lastModifiedBy>
  <cp:revision>2</cp:revision>
  <dcterms:created xsi:type="dcterms:W3CDTF">2020-04-05T15:45:28Z</dcterms:created>
  <dcterms:modified xsi:type="dcterms:W3CDTF">2020-04-12T16:40:51Z</dcterms:modified>
</cp:coreProperties>
</file>